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FAFF-315C-4B71-921E-2D2A008E366F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8355-595D-47DA-86AF-9A8200EFA6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FAFF-315C-4B71-921E-2D2A008E366F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8355-595D-47DA-86AF-9A8200EFA6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FAFF-315C-4B71-921E-2D2A008E366F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8355-595D-47DA-86AF-9A8200EFA6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FAFF-315C-4B71-921E-2D2A008E366F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8355-595D-47DA-86AF-9A8200EFA6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FAFF-315C-4B71-921E-2D2A008E366F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8355-595D-47DA-86AF-9A8200EFA6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FAFF-315C-4B71-921E-2D2A008E366F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8355-595D-47DA-86AF-9A8200EFA6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FAFF-315C-4B71-921E-2D2A008E366F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8355-595D-47DA-86AF-9A8200EFA6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FAFF-315C-4B71-921E-2D2A008E366F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8355-595D-47DA-86AF-9A8200EFA6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FAFF-315C-4B71-921E-2D2A008E366F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8355-595D-47DA-86AF-9A8200EFA6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FAFF-315C-4B71-921E-2D2A008E366F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8355-595D-47DA-86AF-9A8200EFA6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FAFF-315C-4B71-921E-2D2A008E366F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8355-595D-47DA-86AF-9A8200EFA6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0FAFF-315C-4B71-921E-2D2A008E366F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C8355-595D-47DA-86AF-9A8200EFA6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Azerty\Downloads\фон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11561" y="1196752"/>
            <a:ext cx="792088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Методическая разработка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Маршрут двигательной активности в первой младшей группе  ( 2-3 года)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Тема недели : « Международный день птиц».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Тема дня: « Птичий день»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подготовила: Чабанова М.В.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Azerty\Downloads\птицы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15616" y="332656"/>
            <a:ext cx="757497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15:00- 15:20. Гимнастика пробуждения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Вид: Бодрящая гимнастика в кроватках « Птички просыпаются».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сделать более физиологичным переход от сна к бодрствованию, улучшить настроение детей и поднять мышечный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тонус.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Содержание: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Дети, лёжа на кроватях, медленно поднимают руки вверх — вдох, опускают их вдоль туловища — выдох.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Azerty\Downloads\птицы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592" y="548680"/>
            <a:ext cx="756084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16:00-16:30. Итоговое мероприятие: Короткий досуг   « Веселый птичий двор».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Малая форма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Музыкально- ритмические движения и игры – имитации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 Птичий танец».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Содержание: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Дети танцуют под веселую музыку, имитируя движения разных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птиц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 машут крыльями, клюют зернышки, прыгают, кружатся). 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Azerty\Downloads\птицы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805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553" y="476672"/>
            <a:ext cx="83529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 мы получили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Полноценное физическое развитие: Соответствующее возрастным нормам.</a:t>
            </a:r>
          </a:p>
          <a:p>
            <a:pPr marL="342900" indent="-34290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Эмоциональное благополучие: Дети счастливы, активны, любознательны.</a:t>
            </a:r>
          </a:p>
          <a:p>
            <a:pPr marL="342900" indent="-34290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Интеграция: Тема Международного дня птиц прошла красной нитью через весь день, превратив каждое движение в маленькое познавательное приключение.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Azerty\Downloads\птицы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741367"/>
          </a:xfrm>
          <a:prstGeom prst="rect">
            <a:avLst/>
          </a:prstGeom>
          <a:noFill/>
        </p:spPr>
      </p:pic>
      <p:pic>
        <p:nvPicPr>
          <p:cNvPr id="23556" name="Picture 4" descr="C:\Users\Azerty\Downloads\img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Azerty\Downloads\фон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-1"/>
            <a:ext cx="90805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592" y="476672"/>
            <a:ext cx="756084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</a:t>
            </a:r>
          </a:p>
          <a:p>
            <a:endParaRPr lang="ru-RU" dirty="0"/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Задачи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Оздоровительные: Укрепление всех групп мышц, развитие основных видов движений (ходьба, бег, прыжки, ползание), формирование правильной осанки и профилактики плоскостопия.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Образовательные: расширение представлений о птицах ( их внешнем виде, повадках, звуках) через двигательные имитации и игры. Стимуляция речевого развития.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Развивающие: Развитие координации движений, равновесия, мелкой моторики, чувства ритма. Активизация сенсорного восприятия.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Воспитательные: Формирование гуманного отношения к живой природе , желание помогать птицам; создание радостного  настроения.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zerty\Downloads\фон 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1196752"/>
            <a:ext cx="842493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Научность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Разработанный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маршрут базируется на принципах: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Возрастной адекватности: Кратковременность упражнений, высокая повторяемость, опора на подражание, простота инструкций и постоянная смена видов деятельности, соответствующие физиологическим и психологическим особенностям детей 2-3 лет.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Комплексности: Взаимосвязь физического, речевого, познавательного и эмоционального развития.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Системности: Равномерное распределение физической нагрузки в течение всего дня, включение малых физкультурных форм во все режимные  моменты.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Сенсомоторного развития: Активное использование имитационных движений, звуков и тактильных ощущений для стимуляции различных анализаторов.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Azerty\Downloads\птицы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87624" y="692696"/>
            <a:ext cx="67443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07:30- 08:30. Утренний прием.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Малая форма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 Пальчиковая гимнастика «Птички проснулись».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Содержание: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Дети сжимают и разжимают кулачки ( «клювики открываются», машут ладошками (« крылышки»), поглаживают пальчики («чистят перышки»).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zerty\Downloads\птицы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27584" y="548680"/>
            <a:ext cx="7776864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08:20- 08:30. Утренняя гимнастика.</a:t>
            </a:r>
          </a:p>
          <a:p>
            <a:endParaRPr lang="ru-RU" dirty="0" smtClean="0"/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Вид: Сюжетный комплекс ОРУ « Птички- невелички».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Содержание: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Мы превратились в птичек – невеличек.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-«Птички осматриваются вокруг».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И.п.- основная стойка.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Выполнение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1-2- поворот головы вправо, 3-4 – и.п., 5-6 – поворот головы влево, 7-8 – и.п. (4 раза.) -«Птички чистят перышки»,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И.п. – ноги на ширине ступни, руки внизу.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Выполнение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1-2 – правой рукой погладить предплечье левой руки, 3-4 – и.п., 5-6 – левой рукой погладить предплечье правой руки, 7-8 – и.п. (4 раза.) -«Птички чистят лапки»,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И.п. – основная стойка.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Выполнение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1-2 – правой рукой погладить переднюю часть левой ноги до колена. 3-4 – и.п., 5-6 – левой рукой погладить переднюю част правой ноги до колена, 7-8 – и.п. (4 раза) -«Птичкам весело».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И.п. – основная стойка.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Выполнение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1-4 – прыжки на двух ногах на месте, руки в стороны, 5-8 – ходьба на месте. (4 раза.)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zerty\Downloads\птицы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15617" y="548680"/>
            <a:ext cx="7848872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09:00-09:10 Занятие №1: Развитие речи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Тема занятия: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 Кто как кричит?» ( Птицы)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Малая форма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(на 8-10 минуте):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Физминутка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 речевым сопровождением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 Птички-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повторюшки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Содержание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Дети встают, имитируют движения птиц:  « Воробей чирикнул: чик-чирик!» ( прыжки на месте), « Кукушка кукует : ку-ку!» ( наклоны головы).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zerty\Downloads\птицы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59632" y="764704"/>
            <a:ext cx="678732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09:15-09:25 Перерыв( 10 минут)</a:t>
            </a: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Малая форма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 Зрительная гимнастика « Найди птичку»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Содержание: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Педагог размещает несколько ярких изображений птиц по группе. Дети следят глазами за указкой педагога, показывающего на птиц, не поворачивая головы.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zerty\Downloads\птицы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15616" y="404665"/>
            <a:ext cx="7193462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09:25-09:35.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Заняти№2: Рисование.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Тема занятия: « Цветные пёрышки для птички» 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Малая форма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(на 8-10 минуте) : Пальчиковая гимнастика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Кукушечка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Содержание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Ку-ку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ку-ку,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кукушечка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! (Ладони прижать к щекам и покачать головой из стороны в сторону 4 раза.)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Лети скорей в лесок. (Слегка развести руки в стороны и 3 раза махнуть ладонями, как крыльями).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Ку-ку, ку-ку,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кукушечка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! (Ладони прижать к щекам и покачать головой из стороны в сторону 4 раза.)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Подай свой голосок. (Слегка развести руки в стороны и 3 раза махнуть ладонями, как крыльями.)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Azerty\Downloads\птицы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0"/>
            <a:ext cx="90805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55576" y="404664"/>
            <a:ext cx="770485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10.00-11.30. Прогулка.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Вид: Подвижная игра « Птички в гнёздышках».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Учить детей ходить и бегать врассыпную, не наталкиваясь друг на друга; приучать их быстро действовать по сигналу воспитателя, помогать друг другу.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Содержание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одной стороны площадки свободно раскладывают обручи, каждый ребёнок («птичка») стоит в своём «гнёздышке».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сигналу воспитателя дети-птички выбегают из обручей и разбегаются по всей площадке.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Воспитатель имитирует кормление «птиц» то в одном, то в другом конце площадки: дети присаживаются на корточки, ударяя кончиками пальцев по коленям — «клюют» корм.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«Полетели птички в гнёзда!» — говорит воспитатель, дети бегут к обручам и становятся в любой свободный обруч.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Игра повторяется.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868</Words>
  <Application>Microsoft Office PowerPoint</Application>
  <PresentationFormat>Экран (4:3)</PresentationFormat>
  <Paragraphs>95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Azerty</dc:creator>
  <cp:lastModifiedBy>Azerty</cp:lastModifiedBy>
  <cp:revision>18</cp:revision>
  <dcterms:created xsi:type="dcterms:W3CDTF">2026-02-16T14:27:46Z</dcterms:created>
  <dcterms:modified xsi:type="dcterms:W3CDTF">2026-02-17T09:38:17Z</dcterms:modified>
</cp:coreProperties>
</file>