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71" r:id="rId7"/>
    <p:sldId id="272" r:id="rId8"/>
    <p:sldId id="274" r:id="rId9"/>
    <p:sldId id="261" r:id="rId10"/>
    <p:sldId id="262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9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6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2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0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6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1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9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8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2404-CE52-4007-8E03-34A92B59964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8751-B230-4D51-B80B-F07F508D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на тему: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6552728" cy="3816424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«Математическое развитие дошкольников через художественную литературу»</a:t>
            </a:r>
            <a:endParaRPr lang="ru-RU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                               </a:t>
            </a:r>
            <a:r>
              <a:rPr lang="ru-RU" dirty="0" err="1" smtClean="0">
                <a:solidFill>
                  <a:srgbClr val="C00000"/>
                </a:solidFill>
              </a:rPr>
              <a:t>Подготовила:Чабанова</a:t>
            </a:r>
            <a:r>
              <a:rPr lang="ru-RU" dirty="0" smtClean="0">
                <a:solidFill>
                  <a:srgbClr val="C00000"/>
                </a:solidFill>
              </a:rPr>
              <a:t> М.В.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0" y="-361184"/>
            <a:ext cx="9252520" cy="76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05781"/>
            <a:ext cx="5486400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9433047" cy="7200800"/>
          </a:xfrm>
        </p:spPr>
      </p:pic>
    </p:spTree>
    <p:extLst>
      <p:ext uri="{BB962C8B-B14F-4D97-AF65-F5344CB8AC3E}">
        <p14:creationId xmlns:p14="http://schemas.microsoft.com/office/powerpoint/2010/main" val="103463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650528" cy="2803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776"/>
            <a:ext cx="4427984" cy="2791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19" y="3284984"/>
            <a:ext cx="4147145" cy="3110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176464" cy="3132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6605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>
                <a:solidFill>
                  <a:srgbClr val="C00000"/>
                </a:solidFill>
              </a:rPr>
              <a:t> </a:t>
            </a:r>
            <a:r>
              <a:rPr lang="ru-RU" sz="8800" dirty="0" smtClean="0">
                <a:solidFill>
                  <a:srgbClr val="C00000"/>
                </a:solidFill>
              </a:rPr>
              <a:t>    СПАСИБО ЗА</a:t>
            </a:r>
          </a:p>
          <a:p>
            <a:pPr marL="0" indent="0">
              <a:buNone/>
            </a:pPr>
            <a:r>
              <a:rPr lang="ru-RU" sz="8800" dirty="0">
                <a:solidFill>
                  <a:srgbClr val="C00000"/>
                </a:solidFill>
              </a:rPr>
              <a:t> </a:t>
            </a:r>
            <a:r>
              <a:rPr lang="ru-RU" sz="8800" dirty="0" smtClean="0">
                <a:solidFill>
                  <a:srgbClr val="C00000"/>
                </a:solidFill>
              </a:rPr>
              <a:t>   ВНИМАНИЕ.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96"/>
            <a:ext cx="9144000" cy="72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0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Создание развивающей среды, основанной на устном народном творчестве, направленная на формирование элементарных математических представлений дошкольников.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766184"/>
            <a:ext cx="10873208" cy="78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5416"/>
            <a:ext cx="9180512" cy="734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8216" y="908720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</a:t>
            </a: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Изучение анализа литературы по проблеме формирования элементарных математических представлений у детей.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2.  Отбор и систематизация произведений с элементами малых жанров   народного фольклора , которые будут способствовать повышению уровня математических представлений у детей.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"/>
            <a:ext cx="9324528" cy="6852154"/>
          </a:xfrm>
        </p:spPr>
      </p:pic>
    </p:spTree>
    <p:extLst>
      <p:ext uri="{BB962C8B-B14F-4D97-AF65-F5344CB8AC3E}">
        <p14:creationId xmlns:p14="http://schemas.microsoft.com/office/powerpoint/2010/main" val="330113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05056" cy="6868288"/>
          </a:xfrm>
        </p:spPr>
      </p:pic>
    </p:spTree>
    <p:extLst>
      <p:ext uri="{BB962C8B-B14F-4D97-AF65-F5344CB8AC3E}">
        <p14:creationId xmlns:p14="http://schemas.microsoft.com/office/powerpoint/2010/main" val="194016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394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34693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6790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324528" cy="6981973"/>
          </a:xfrm>
        </p:spPr>
      </p:pic>
    </p:spTree>
    <p:extLst>
      <p:ext uri="{BB962C8B-B14F-4D97-AF65-F5344CB8AC3E}">
        <p14:creationId xmlns:p14="http://schemas.microsoft.com/office/powerpoint/2010/main" val="1892533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на тему: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2022-03-16T05:40:34Z</dcterms:created>
  <dcterms:modified xsi:type="dcterms:W3CDTF">2022-03-16T18:04:34Z</dcterms:modified>
</cp:coreProperties>
</file>