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60" r:id="rId5"/>
    <p:sldId id="262" r:id="rId6"/>
    <p:sldId id="263" r:id="rId7"/>
    <p:sldId id="264" r:id="rId8"/>
    <p:sldId id="304" r:id="rId9"/>
    <p:sldId id="302" r:id="rId10"/>
    <p:sldId id="27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3" r:id="rId27"/>
    <p:sldId id="284" r:id="rId28"/>
    <p:sldId id="294" r:id="rId29"/>
    <p:sldId id="298" r:id="rId30"/>
    <p:sldId id="301" r:id="rId31"/>
    <p:sldId id="300" r:id="rId32"/>
    <p:sldId id="297" r:id="rId33"/>
    <p:sldId id="295" r:id="rId34"/>
    <p:sldId id="286" r:id="rId35"/>
    <p:sldId id="287" r:id="rId36"/>
    <p:sldId id="288" r:id="rId37"/>
    <p:sldId id="292" r:id="rId38"/>
    <p:sldId id="296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2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C52F66-5115-4F61-AFC7-DAB1FC610263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387424"/>
            <a:ext cx="8064896" cy="374441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Методическая неделя</a:t>
            </a:r>
            <a:br>
              <a:rPr lang="ru-RU" sz="4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«Экспериментирование в детском саду .»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077072"/>
            <a:ext cx="6172200" cy="229785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Воспитатель МБДОУ №3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Чабанова М.В.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</a:t>
            </a:r>
            <a:r>
              <a:rPr lang="ru-RU" dirty="0" err="1" smtClean="0"/>
              <a:t>Новопавловск</a:t>
            </a:r>
            <a:r>
              <a:rPr lang="ru-RU" dirty="0" smtClean="0"/>
              <a:t> 2022.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8624" y="274638"/>
            <a:ext cx="86409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285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aikea.by/u/2016/04/formochka-dlya-peska-morskie-obitateli-sandig-903-179-19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19675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 ли мы знаем о песке?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чего нам нужно знать, из чего состоит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же свойства песка?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Какого цвета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из сухого или мокрого песка лепить?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на сухом или мокром песке рисовать?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ли песок литься как  струйка воды?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и как люди могут использовать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играть с сухим и мокрым песком?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Сухой, тёплый, сыпется.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3789040"/>
            <a:ext cx="42124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 descr="http://www.maam.ru/upload/blogs/detsad-91389-143932367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484784"/>
            <a:ext cx="3816424" cy="286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 состоит из песчинок.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44608" y="1600200"/>
            <a:ext cx="1152128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988840"/>
            <a:ext cx="6011280" cy="400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 на сухом песке.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844824"/>
            <a:ext cx="5971394" cy="398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Рисунки сухим песком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" y="1600201"/>
            <a:ext cx="3823320" cy="25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1980" y="3861048"/>
            <a:ext cx="3851711" cy="256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с мокрым песком.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с песком одна из забав для детей. В песке можно строить что угодно. Даже делая обычный куличик, можно придумать много игр.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2564904"/>
            <a:ext cx="5039172" cy="33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Сухой песок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сыпучий, видны песчинки, льётся как струйка воды, имеет цвет жёлтый, хорошо пропускает воду, из него нельзя лепить, на нём можно рисовать.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Мокрый песок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не сыпучий, не льётся как струйка воды, темного цвета пропускает воду, из него можно делать куличи, на нем можно рисовать.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же используют песок люди: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строительстве, полезно лежать на нем. Так же используют зимой – посыпают дорожки, и необходим для тушения пожаров.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С ВОДОЙ.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188624" y="1600200"/>
            <a:ext cx="1296144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700808"/>
            <a:ext cx="7338864" cy="489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состояния воды: жидкость, лед, пар.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не имеет формы, она принимает форму того сосуда, в который налита. 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– растворитель.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может течь.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Свойства льда и снега.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Лед не тонет в воде, значит он легче.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цветных льдинок.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0552" y="274638"/>
            <a:ext cx="12961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273050" indent="-6350">
              <a:buNone/>
            </a:pPr>
            <a:endParaRPr lang="ru-RU" b="1" i="1" dirty="0" smtClean="0"/>
          </a:p>
          <a:p>
            <a:pPr marL="273050" indent="-6350">
              <a:buNone/>
            </a:pPr>
            <a:endParaRPr lang="ru-RU" b="1" i="1" dirty="0" smtClean="0"/>
          </a:p>
          <a:p>
            <a:pPr marL="273050" indent="-6350">
              <a:buNone/>
            </a:pPr>
            <a:r>
              <a:rPr lang="ru-RU" b="1" i="1" dirty="0" smtClean="0"/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b="1" dirty="0" smtClean="0"/>
              <a:t>  </a:t>
            </a:r>
            <a:r>
              <a:rPr lang="ru-RU" dirty="0" smtClean="0"/>
              <a:t>  </a:t>
            </a:r>
          </a:p>
          <a:p>
            <a:pPr marL="273050" indent="-6350" algn="r">
              <a:buNone/>
            </a:pPr>
            <a:r>
              <a:rPr lang="ru-RU" b="1" dirty="0" smtClean="0"/>
              <a:t>Сухомлинский В.А.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состояния воды: </a:t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жидкость, лед, пар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" y="1600200"/>
            <a:ext cx="731043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Вода принимает форму </a:t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того сосуда, в который налита.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43" name="Picture 3" descr="C:\Users\Ирина\Desktop\zagovor-na-razluku-osvobozhdenie-ot-lyubovnyih-uz-mini-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268760"/>
            <a:ext cx="2160240" cy="2160240"/>
          </a:xfrm>
          <a:prstGeom prst="rect">
            <a:avLst/>
          </a:prstGeom>
          <a:noFill/>
        </p:spPr>
      </p:pic>
      <p:pic>
        <p:nvPicPr>
          <p:cNvPr id="10244" name="Picture 4" descr="C:\Users\Ирина\Desktop\bigstock-water-glass-isolated-with-clip-473704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340768"/>
            <a:ext cx="1658579" cy="2044824"/>
          </a:xfrm>
          <a:prstGeom prst="rect">
            <a:avLst/>
          </a:prstGeom>
          <a:noFill/>
        </p:spPr>
      </p:pic>
      <p:pic>
        <p:nvPicPr>
          <p:cNvPr id="10245" name="Picture 5" descr="C:\Users\Ирина\Desktop\1013009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628800"/>
            <a:ext cx="3895080" cy="3895080"/>
          </a:xfrm>
          <a:prstGeom prst="rect">
            <a:avLst/>
          </a:prstGeom>
          <a:noFill/>
        </p:spPr>
      </p:pic>
      <p:pic>
        <p:nvPicPr>
          <p:cNvPr id="10246" name="Picture 6" descr="C:\Users\Ирина\Desktop\60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717032"/>
            <a:ext cx="2286000" cy="2286000"/>
          </a:xfrm>
          <a:prstGeom prst="rect">
            <a:avLst/>
          </a:prstGeom>
          <a:noFill/>
        </p:spPr>
      </p:pic>
      <p:pic>
        <p:nvPicPr>
          <p:cNvPr id="10247" name="Picture 7" descr="C:\Users\Ирина\Desktop\3700472-grafin-stekliannyi-dlia-kholodnykh-napitkov-12l-eclipse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3501008"/>
            <a:ext cx="2232248" cy="295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– растворитель.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196752"/>
            <a:ext cx="4612283" cy="307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3573016"/>
            <a:ext cx="4391771" cy="29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может течь.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484784"/>
            <a:ext cx="731043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льда и снега.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052736"/>
            <a:ext cx="4176464" cy="2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052736"/>
            <a:ext cx="40317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4005064"/>
            <a:ext cx="3887715" cy="259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 не тонет в воде, значит он легче.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1628800"/>
            <a:ext cx="6051891" cy="40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цветных льдинок.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3861048"/>
            <a:ext cx="3283260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124744"/>
            <a:ext cx="3203639" cy="213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1124744"/>
            <a:ext cx="3311651" cy="220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Вода может находиться в трех агрегатных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состояниях.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Вода принимает форму того сосуда, в который налита.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</a:t>
            </a: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Вода растворяет некоторые вещества, приобретая  их цвет.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Вода может течь.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5. Снег и лед таят при высоких температурах.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Лед не тонет в воде, значит он легче.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7. Вода замерзает при низких температурах. Замерзшая вода имеет форму.</a:t>
            </a:r>
          </a:p>
          <a:p>
            <a:pPr marL="45720" indent="0">
              <a:buNone/>
            </a:pPr>
            <a:endParaRPr lang="ru-RU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ЭКСПЕРИМЕНТЫ С ФЛОРОЙ.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188624" y="1104128"/>
            <a:ext cx="1080120" cy="5493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0" descr="Описание: C:\Documents and Settings\@tester\Рабочий стол\Мама\фотки огород и 8 марта\DSC08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266025" cy="40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Выявить факторы внешней среды, необходимые для роста и развития растений (вода, свет, тепло).</a:t>
            </a:r>
          </a:p>
          <a:p>
            <a:pPr>
              <a:buNone/>
            </a:pPr>
            <a:r>
              <a:rPr lang="ru-RU" dirty="0" smtClean="0"/>
              <a:t>2. Систематизировать знания о циклах развития всех растений.</a:t>
            </a:r>
          </a:p>
          <a:p>
            <a:pPr>
              <a:buNone/>
            </a:pPr>
            <a:r>
              <a:rPr lang="ru-RU" dirty="0" smtClean="0"/>
              <a:t>3. Установить необходимость почвы для жизни растений, влияние качества почвы на рост и развитие растений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Дошкольники –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прирожденные исследователи.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MC90043441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25144"/>
            <a:ext cx="1625600" cy="1828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700808"/>
            <a:ext cx="5472608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выращивали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лук, тыкву, укроп, петрушку, кабачки. Подводим детей к пониманию того, что для роста растений необходим свет, вода, тепло.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43204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149080"/>
            <a:ext cx="4176464" cy="26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Растение без воды, света и тепла жить не может. </a:t>
            </a:r>
          </a:p>
          <a:p>
            <a:pPr marL="457200" indent="-457200">
              <a:buAutoNum type="arabicPeriod"/>
            </a:pPr>
            <a:r>
              <a:rPr lang="ru-RU" dirty="0" smtClean="0"/>
              <a:t>Семена – росток – взрослое растение.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В глине растение не растет, а в чернозёме - растению хорошо. При пересадке в чернозем у растения отмечается хороший рост. В песке растение растет вначале хорошо, затем отстаёт в росте.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ЭКСПЕРИМЕНТЫ С МИКРОСКОПОМ.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77072"/>
            <a:ext cx="3532163" cy="23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149080"/>
            <a:ext cx="3563679" cy="237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 descr="hello_html_10eaed7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712" y="1052736"/>
            <a:ext cx="489654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Кожица лука состоит из клеток, которые плотно прилегают одна к другой.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о статическим электричеством.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1196752"/>
            <a:ext cx="3892203" cy="25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077072"/>
            <a:ext cx="3635687" cy="242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Ирина\Desktop\IMG_93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3568" y="3933056"/>
            <a:ext cx="2928589" cy="2570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Что такое статическое электричество?</a:t>
            </a:r>
          </a:p>
          <a:p>
            <a:r>
              <a:rPr lang="ru-RU" dirty="0" smtClean="0"/>
              <a:t>Что происходит при трении одного тела о другое?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Статическое электричество — одно из интереснейших явлений природы. Статическое электричество – это форма электричества, которое не течет, – это «отдыхающее» электричество. Все предметы имеют положительный электрический заряд и отрицательный заряд. Статическое электричество легко получить, если потереть один о другой два предмета (сделанные из определенных материалов): при этом электроны с одного предмета переходят на другой, в результате чего один предмет приобретает положительный заряд, а другой отрицательный. Положительно и отрицательно заряженные объекты притягиваются друг к другу, как магнит, – поскольку один из них желает сбросить лишние электроны, а другой, наоборот, получить их. </a:t>
            </a:r>
          </a:p>
          <a:p>
            <a:pPr algn="just"/>
            <a:r>
              <a:rPr lang="ru-RU" dirty="0" smtClean="0"/>
              <a:t>При трении одного тела с другим, оба тела приобретают способность притягивать к себе другие тела. Такие тела называют наэлектризованными или получившими электрический заряд.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8584" y="274638"/>
            <a:ext cx="93610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нашем детском саду нет чёткой границы между жизнью и экспериментированием, между жизнью и обучением. Эксперимент - это не самоцель, а только способ ознакомления детей  с миром, в котором им предстоит жить. Очень важно, как входит окружающий мир в жизненный опыт ребёнка, как он эмоционально им осваивается. Я стараюсь заразить детей собственным энтузиазмом, восхищением прекрасным, потому что только положительное накопление эмоций даёт толчок к творчеству. Только через действие ребёнок сможет познать многообразие окружающего мира и определить собственное место в нём. В результате такой активной деятельности воспитанники  идут в школу любознательными, открытыми и общительными!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7142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что я услышал, я забыл.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То, что я увидел, я помню.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То, что я сделал, я знаю.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2708920"/>
            <a:ext cx="3810000" cy="374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0" y="274638"/>
            <a:ext cx="11521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экспериментирования: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43924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в детском саду для формирования основного целостного мировидения ребенка старшего дошкольного возраста средствами  эксперимента.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представления детей о живой и неживой природе;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их представления  о физических свойствах окружающего мира (воздуха, воды, почвы, флоры, электричества), о грамотном использовании их человеком для удовлетворения своих потребностей;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наблюдать, анализировать, сравнивать, обобщать, делать выводы;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мышление, внимание, память, речь;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познавательный интерес и эмоционально-ценностное отношение к окружающему миру.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MC900434403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5085184"/>
            <a:ext cx="1152128" cy="1614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«ДЕТСКОЕ ЭКСПЕРИМЕНТИРОВАНИЕ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 МЕТОД ОБУЧЕНИЯ»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1026" name="Picture 2" descr="C:\Users\Ирина\Desktop\700_FO57114716_100706eea0f2b2a7796d0413ea322f3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564904"/>
            <a:ext cx="2232248" cy="25488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детям реальные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о различных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сторонах изучаемого объекта,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его взаимоотношениях с другими объектами и со средой обитания.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19675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 развитие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844825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Накапливает фонд умственных приемов и операций, которые рассматриваются как умственные умения.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8904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Обогащает память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ребенка, активизирует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мыслительные процессы,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постоянно возникает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совершать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анализа, синтеза,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сравнения, классификации, обобщения.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93305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творческие способности,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трудовые навыки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укрепляет здоровье за счет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повышения общего уровня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двигательной активности.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3059832" y="2924944"/>
            <a:ext cx="50405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4644008" y="1628800"/>
            <a:ext cx="21602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5580112" y="2996952"/>
            <a:ext cx="108012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3203848" y="4797152"/>
            <a:ext cx="432048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 flipV="1">
            <a:off x="5364088" y="4365104"/>
            <a:ext cx="288032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580112" y="1988840"/>
            <a:ext cx="1656184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«СВЯЗЬ ДЕТСКОГО ЭКСПЕРИМЕНТИРОВАНИЯ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ДРУГИМИ ВИДАМИ ДЕЯТЕЛЬНОСТИ»</a:t>
            </a:r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charset="0"/>
              </a:rPr>
              <a:t>ФЭМП                                                         Развитие речи 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Художественное творчество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Труд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                Чтение художественной литературы</a:t>
            </a: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Физическое воспитание                   Укрепление здоровья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                       Познание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339752" y="3573016"/>
            <a:ext cx="4608512" cy="11521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charset="0"/>
              </a:rPr>
              <a:t>ДЕТСКОЕ</a:t>
            </a:r>
          </a:p>
          <a:p>
            <a:pPr algn="ctr"/>
            <a:r>
              <a:rPr lang="ru-RU" dirty="0" smtClean="0">
                <a:latin typeface="Arial" charset="0"/>
              </a:rPr>
              <a:t>ЭКСПЕРИМЕНТИРОВАНИЕ</a:t>
            </a:r>
            <a:endParaRPr lang="ru-RU" dirty="0">
              <a:latin typeface="Arial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403648" y="1988840"/>
            <a:ext cx="1728192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2627784" y="2492896"/>
            <a:ext cx="108012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6084168" y="3284984"/>
            <a:ext cx="432048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1818184" y="4437112"/>
            <a:ext cx="737592" cy="414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644008" y="4797152"/>
            <a:ext cx="14401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444208" y="4509120"/>
            <a:ext cx="288032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проведения эксперимента: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 Постановка проблемы.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 Поиск путей решения проблемы.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 Проведение эксперимента.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 Обсуждение увиденных результатов.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 Формулировка выводов.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проведения опытов и экспериментов.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Правило №1. Во время проведения эксперимента не отвлекаться.</a:t>
            </a:r>
          </a:p>
          <a:p>
            <a:r>
              <a:rPr lang="ru-RU" dirty="0" smtClean="0"/>
              <a:t>Правило №2. Соблюдай тишину, не мешай работать другим.</a:t>
            </a:r>
          </a:p>
          <a:p>
            <a:r>
              <a:rPr lang="ru-RU" dirty="0" smtClean="0"/>
              <a:t>Правило №3. На столах ничего не трогай без разрешения воспитателя.</a:t>
            </a:r>
          </a:p>
          <a:p>
            <a:r>
              <a:rPr lang="ru-RU" dirty="0" smtClean="0"/>
              <a:t>Правило №4. Содержимое сосудов не пробуй на вкус.</a:t>
            </a:r>
          </a:p>
          <a:p>
            <a:r>
              <a:rPr lang="ru-RU" dirty="0" smtClean="0"/>
              <a:t>Правило №5. Бережно обращайся с оборудованием. Поработал – убери на место.</a:t>
            </a:r>
          </a:p>
          <a:p>
            <a:r>
              <a:rPr lang="ru-RU" dirty="0" smtClean="0"/>
              <a:t>Правило №6. Помни: некоторые опыты можно проводить только в присутствие взрослых.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608" y="274638"/>
            <a:ext cx="720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76664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47864" y="2276872"/>
            <a:ext cx="216024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Эксперименты</a:t>
            </a:r>
          </a:p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и опыты</a:t>
            </a:r>
          </a:p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b="1" baseline="0" dirty="0" err="1" smtClean="0">
                <a:solidFill>
                  <a:srgbClr val="000000"/>
                </a:solidFill>
                <a:latin typeface="Arial"/>
              </a:rPr>
              <a:t>д</a:t>
            </a:r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/с.</a:t>
            </a:r>
            <a:endParaRPr lang="ru-RU" b="1" dirty="0" smtClean="0"/>
          </a:p>
        </p:txBody>
      </p:sp>
      <p:sp>
        <p:nvSpPr>
          <p:cNvPr id="5" name="Капля 4"/>
          <p:cNvSpPr/>
          <p:nvPr/>
        </p:nvSpPr>
        <p:spPr>
          <a:xfrm>
            <a:off x="1331640" y="3933056"/>
            <a:ext cx="1656184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 флорой</a:t>
            </a:r>
            <a:endParaRPr lang="ru-RU" b="1" dirty="0" smtClean="0"/>
          </a:p>
        </p:txBody>
      </p:sp>
      <p:sp>
        <p:nvSpPr>
          <p:cNvPr id="8" name="Капля 7"/>
          <p:cNvSpPr/>
          <p:nvPr/>
        </p:nvSpPr>
        <p:spPr>
          <a:xfrm>
            <a:off x="1547664" y="1340768"/>
            <a:ext cx="1418456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0" baseline="0" dirty="0" smtClean="0">
                <a:solidFill>
                  <a:srgbClr val="000000"/>
                </a:solidFill>
                <a:latin typeface="Arial"/>
              </a:rPr>
              <a:t>С песком</a:t>
            </a:r>
            <a:endParaRPr lang="ru-RU" b="1" i="0" dirty="0" smtClean="0"/>
          </a:p>
        </p:txBody>
      </p:sp>
      <p:sp>
        <p:nvSpPr>
          <p:cNvPr id="9" name="Капля 8"/>
          <p:cNvSpPr/>
          <p:nvPr/>
        </p:nvSpPr>
        <p:spPr>
          <a:xfrm>
            <a:off x="5940152" y="1340768"/>
            <a:ext cx="1368152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 водой</a:t>
            </a:r>
            <a:endParaRPr lang="ru-RU" b="1" dirty="0" smtClean="0"/>
          </a:p>
        </p:txBody>
      </p:sp>
      <p:sp>
        <p:nvSpPr>
          <p:cNvPr id="10" name="Капля 9"/>
          <p:cNvSpPr/>
          <p:nvPr/>
        </p:nvSpPr>
        <p:spPr>
          <a:xfrm>
            <a:off x="5220072" y="3789040"/>
            <a:ext cx="2880320" cy="120243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Со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"/>
              </a:rPr>
              <a:t>статическим электричеством</a:t>
            </a:r>
            <a:endParaRPr lang="ru-RU" b="1" dirty="0" smtClean="0"/>
          </a:p>
        </p:txBody>
      </p:sp>
      <p:cxnSp>
        <p:nvCxnSpPr>
          <p:cNvPr id="12" name="Прямая соединительная линия 11"/>
          <p:cNvCxnSpPr>
            <a:stCxn id="8" idx="1"/>
            <a:endCxn id="4" idx="1"/>
          </p:cNvCxnSpPr>
          <p:nvPr/>
        </p:nvCxnSpPr>
        <p:spPr>
          <a:xfrm>
            <a:off x="2758392" y="2121257"/>
            <a:ext cx="589472" cy="80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3429000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08104" y="2060848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08104" y="3212976"/>
            <a:ext cx="1093528" cy="58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1447</TotalTime>
  <Words>1074</Words>
  <Application>Microsoft Office PowerPoint</Application>
  <PresentationFormat>Экран (4:3)</PresentationFormat>
  <Paragraphs>149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Эркер</vt:lpstr>
      <vt:lpstr>Методическая неделя Тема:  «Экспериментирование в детском саду .» </vt:lpstr>
      <vt:lpstr>Презентация PowerPoint</vt:lpstr>
      <vt:lpstr>Дошкольники –  прирожденные исследователи. </vt:lpstr>
      <vt:lpstr>Цель и задачи экспериментирования:</vt:lpstr>
      <vt:lpstr>«ДЕТСКОЕ ЭКСПЕРИМЕНТИРОВАНИЕ  КАК МЕТОД ОБУЧЕНИЯ» </vt:lpstr>
      <vt:lpstr>«СВЯЗЬ ДЕТСКОГО ЭКСПЕРИМЕНТИРОВАНИЯ  С ДРУГИМИ ВИДАМИ ДЕЯТЕЛЬНОСТИ» </vt:lpstr>
      <vt:lpstr>Структура проведения эксперимента:</vt:lpstr>
      <vt:lpstr>правила проведения опытов и экспериментов.</vt:lpstr>
      <vt:lpstr>Презентация PowerPoint</vt:lpstr>
      <vt:lpstr>Презентация PowerPoint</vt:lpstr>
      <vt:lpstr>Вопросы,  которые нас интересовали:</vt:lpstr>
      <vt:lpstr>Сухой, тёплый, сыпется.</vt:lpstr>
      <vt:lpstr>Песок состоит из песчинок.</vt:lpstr>
      <vt:lpstr>Рисунки  на сухом песке.</vt:lpstr>
      <vt:lpstr>Рисунки сухим песком</vt:lpstr>
      <vt:lpstr>Игра с мокрым песком.</vt:lpstr>
      <vt:lpstr>Вывод.</vt:lpstr>
      <vt:lpstr>ЭКСПЕРИМЕНТАЛЬНАЯ ДЕЯТЕЛЬНОСТЬ С ВОДОЙ.</vt:lpstr>
      <vt:lpstr>Вопросы,  которые нас интересовали</vt:lpstr>
      <vt:lpstr>              Три состояния воды:  жидкость, лед, пар. </vt:lpstr>
      <vt:lpstr>Вода принимает форму  того сосуда, в который налита.  </vt:lpstr>
      <vt:lpstr>Вода – растворитель. </vt:lpstr>
      <vt:lpstr>Вода может течь. </vt:lpstr>
      <vt:lpstr>Свойства льда и снега. </vt:lpstr>
      <vt:lpstr>Лед не тонет в воде, значит он легче. </vt:lpstr>
      <vt:lpstr>Изготовление цветных льдинок. </vt:lpstr>
      <vt:lpstr>Выводы:</vt:lpstr>
      <vt:lpstr>ЭКСПЕРИМЕНТЫ С ФЛОРОЙ.</vt:lpstr>
      <vt:lpstr>Вопросы,  которые нас интересовали</vt:lpstr>
      <vt:lpstr>Дети выращивали  лук, тыкву, укроп, петрушку, кабачки. Подводим детей к пониманию того, что для роста растений необходим свет, вода, тепло. </vt:lpstr>
      <vt:lpstr>ВЫВОДЫ</vt:lpstr>
      <vt:lpstr>ЭКСПЕРИМЕНТЫ С МИКРОСКОПОМ.</vt:lpstr>
      <vt:lpstr>ВЫВОДЫ</vt:lpstr>
      <vt:lpstr>ЭКСПЕРИМЕНТАЛЬНАЯ ДЕЯТЕЛЬНОСТЬ  Со статическим электричеством. </vt:lpstr>
      <vt:lpstr>Вопросы,  которые нас интересовали</vt:lpstr>
      <vt:lpstr>ВЫВОДЫ</vt:lpstr>
      <vt:lpstr>Презентация PowerPoint</vt:lpstr>
      <vt:lpstr> То, что я услышал, я забыл.      То, что я увидел, я помню.      То, что я сделал, я знаю.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в детском саду из опыта работы воспитателя  Красовой Ирины Алексеевны</dc:title>
  <dc:creator>Ирина</dc:creator>
  <cp:lastModifiedBy>User</cp:lastModifiedBy>
  <cp:revision>20</cp:revision>
  <dcterms:created xsi:type="dcterms:W3CDTF">2018-01-23T18:17:34Z</dcterms:created>
  <dcterms:modified xsi:type="dcterms:W3CDTF">2022-12-03T07:13:38Z</dcterms:modified>
</cp:coreProperties>
</file>